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EE98D-99F5-48F8-B24C-184E22997625}" v="2" dt="2024-10-25T19:28:50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Dewangan" userId="ff880746-bd9b-4dd7-b842-97336ba189c6" providerId="ADAL" clId="{FCDEE98D-99F5-48F8-B24C-184E22997625}"/>
    <pc:docChg chg="undo custSel modSld">
      <pc:chgData name="Rahul Dewangan" userId="ff880746-bd9b-4dd7-b842-97336ba189c6" providerId="ADAL" clId="{FCDEE98D-99F5-48F8-B24C-184E22997625}" dt="2024-10-25T19:29:35.878" v="23" actId="478"/>
      <pc:docMkLst>
        <pc:docMk/>
      </pc:docMkLst>
      <pc:sldChg chg="addSp delSp modSp mod">
        <pc:chgData name="Rahul Dewangan" userId="ff880746-bd9b-4dd7-b842-97336ba189c6" providerId="ADAL" clId="{FCDEE98D-99F5-48F8-B24C-184E22997625}" dt="2024-10-25T19:29:35.878" v="23" actId="478"/>
        <pc:sldMkLst>
          <pc:docMk/>
          <pc:sldMk cId="1448488536" sldId="269"/>
        </pc:sldMkLst>
        <pc:spChg chg="mod">
          <ac:chgData name="Rahul Dewangan" userId="ff880746-bd9b-4dd7-b842-97336ba189c6" providerId="ADAL" clId="{FCDEE98D-99F5-48F8-B24C-184E22997625}" dt="2024-10-25T19:29:32.408" v="19" actId="14100"/>
          <ac:spMkLst>
            <pc:docMk/>
            <pc:sldMk cId="1448488536" sldId="269"/>
            <ac:spMk id="4" creationId="{6C23E0E2-9698-DC8C-64B3-AB6D5028C45D}"/>
          </ac:spMkLst>
        </pc:spChg>
        <pc:picChg chg="add del mod">
          <ac:chgData name="Rahul Dewangan" userId="ff880746-bd9b-4dd7-b842-97336ba189c6" providerId="ADAL" clId="{FCDEE98D-99F5-48F8-B24C-184E22997625}" dt="2024-10-25T19:27:37.723" v="3" actId="478"/>
          <ac:picMkLst>
            <pc:docMk/>
            <pc:sldMk cId="1448488536" sldId="269"/>
            <ac:picMk id="3" creationId="{9054053F-576A-EE20-C756-C0EC4DFF285D}"/>
          </ac:picMkLst>
        </pc:picChg>
        <pc:picChg chg="add del mod ord">
          <ac:chgData name="Rahul Dewangan" userId="ff880746-bd9b-4dd7-b842-97336ba189c6" providerId="ADAL" clId="{FCDEE98D-99F5-48F8-B24C-184E22997625}" dt="2024-10-25T19:29:35.878" v="23" actId="478"/>
          <ac:picMkLst>
            <pc:docMk/>
            <pc:sldMk cId="1448488536" sldId="269"/>
            <ac:picMk id="7" creationId="{9C73EF28-AACD-B05F-A7DE-F8FC0C11985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F4C1-C1A8-84F9-5EFB-37851AF7A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9B9E3-07C8-73D5-FA74-F0BFC9B4C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2792-B6F2-16F5-EF6C-E55D8585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FAC0F-2AE8-75E3-971D-BED259B7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FF0F-3F33-CF28-3791-FE09A1CA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36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BD82-7AF6-97C2-9DA5-ABAD6A8D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B4278-5398-DF6B-E228-5666A0AB3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4D123-524B-14CA-D477-DBE44890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FF76-8FA9-BD77-6F2C-2DAEBFCD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ED419-4ED4-BD5A-6D77-A08430A1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09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ABE53C-4515-B4F3-1F2C-63DA23D10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216B4-7BFC-DD1B-DC65-0D6CC81F5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CDB0F-F93C-AAEF-961E-6882662E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DB70-360C-D7A0-4C6E-C1EF2FD2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6668-2E51-1762-8916-7B712397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A51F-1632-7D58-F7B5-66200591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8BE3-87CD-662E-647A-CE4522C49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9DC94-A391-225F-789A-C128B480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D9716-E3BD-143A-8B40-77024932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7C6C-E945-976B-0E25-1FDD2717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79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6BE-3BAC-67AB-7603-2D499C4F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A5D9-3AE8-1BFA-4E90-BD3438D3C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A223-5BBA-A50E-0791-B3FAF2A8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F0A59-6C3E-4F5D-B011-137B37EA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451E-5095-2A2F-0057-3E6DFF90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3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8088-3A2E-01B1-18CC-089B45C3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F1A0-88ED-62B6-710A-ED641541E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A7968-05A5-4517-C739-D85986AB4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88B10-3C3B-C53D-DC38-608292EC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E82AD-A9B2-BA54-65BB-92EE24AF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4D008-FBA4-142D-027E-FC507D4D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71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E65F-ACE7-A654-2891-A61F817BB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197AB-5D8C-F6B3-4D62-9B202F4CA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7BEA3-E980-C9A5-584B-2282FF115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DD95-62AB-B783-4535-58951FC43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3CE42-7E06-5692-E261-8F8EB18C8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68BF3-3D2C-1726-2D7B-4FE0C37C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C498F-F7FC-A52B-7F71-730B835A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4B1DB-C0D1-176D-E3AD-F12EB81E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01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8CB6-ADD7-979E-3398-05786C74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7E706-A1F7-A7A3-6460-D1041820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C94F4-1ABD-0FCC-9424-B4B6AC2B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9EBDA-325C-4331-AD32-A396949A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94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72E17-D332-1C22-433C-6B2552D4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85FBC-7667-0E15-2472-BFDD5BED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75EF8-636E-23D6-0F0C-B1A3F012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4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C660-C1AB-4E93-D765-481EAE1D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0114-13CA-3523-3957-01CA95B8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78F02-D56D-575E-DB72-0D2942294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6ED02-E247-0555-83D2-4069040D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75CE-3BD0-99A5-623E-0547843C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FA7EF-8815-5E1E-B880-9A3F8C2B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14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461A-1F51-AE16-3E84-A25B3C9E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19EBD-9114-7A9C-5F91-DA1CC248C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61BDC-AFB6-A902-251A-E6A3B2413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524B1-FBF1-5038-BC31-74E7FD73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FE657-6492-668B-4260-690CA967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A9011-4928-8264-C1EE-B57F536B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20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46333-A4D9-8C71-147C-718FAA30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936B8-B4F1-55A0-ED06-6748AC00C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50A41-51D2-1A10-C7B2-408BB9734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7FA24-FFA7-4E73-808D-D3243F4732BA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A9DD0-65DA-691A-83FD-D70DB0105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B8C3-773D-5798-BEA4-80AFF2F74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A1CD64-BB4E-44BB-8EA8-651AF8736D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02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2657440" y="2738626"/>
            <a:ext cx="6877119" cy="13807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FIRE SAFETY </a:t>
            </a:r>
          </a:p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</a:p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4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What to Do During a Fire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5034731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lv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u="sng" dirty="0"/>
              <a:t>TITLE: What Should We Do?</a:t>
            </a:r>
          </a:p>
          <a:p>
            <a:r>
              <a:rPr lang="en-US" dirty="0"/>
              <a:t> "If there’s a fire, stay low to avoid smoke, follow your escape plan, and call 101!"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982326-388A-8DE2-0F3F-B3A19002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92" y="1580082"/>
            <a:ext cx="5874798" cy="41807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24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Fire Safety Tips for Kids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Tips to Stay Safe!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"Don’t play with matches or candles. Stay away from the stove. Make sure you know your way out!"</a:t>
            </a:r>
          </a:p>
        </p:txBody>
      </p:sp>
      <p:pic>
        <p:nvPicPr>
          <p:cNvPr id="7" name="Picture 6" descr="A child holding a match in his hand&#10;&#10;Description automatically generated">
            <a:extLst>
              <a:ext uri="{FF2B5EF4-FFF2-40B4-BE49-F238E27FC236}">
                <a16:creationId xmlns:a16="http://schemas.microsoft.com/office/drawing/2014/main" id="{B23D559B-71C2-4DF4-A622-CC52A1F8E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27" y="1600482"/>
            <a:ext cx="4539642" cy="45396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508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First Aid for Burn Injuries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Ouch! What to Do for Burns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"If you get a burn, cool it with water, don’t put anything else on it, and tell an adult."</a:t>
            </a:r>
          </a:p>
        </p:txBody>
      </p:sp>
      <p:pic>
        <p:nvPicPr>
          <p:cNvPr id="3" name="Picture 2" descr="A child washing his hands">
            <a:extLst>
              <a:ext uri="{FF2B5EF4-FFF2-40B4-BE49-F238E27FC236}">
                <a16:creationId xmlns:a16="http://schemas.microsoft.com/office/drawing/2014/main" id="{D9A4CEA6-B829-F8A5-48D3-CCE7AE0EF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83" y="1701078"/>
            <a:ext cx="4180704" cy="418070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8980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4123069" y="3108960"/>
            <a:ext cx="3945862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34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</a:t>
            </a:r>
            <a:r>
              <a:rPr lang="en-US" sz="2800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u="sng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 Will Learn Today!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"Today, we’re going to learn how to be safe around fire and what to do if we see one.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become Fire Safety Heroes!"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B1A781-B0C5-1DAF-45BE-47BE3DBA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52" y="937611"/>
            <a:ext cx="4998595" cy="4982777"/>
          </a:xfrm>
          <a:prstGeom prst="rect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956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Types of Fire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Different Kinds of Fire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"Fires can start in different ways! Some fires come from kitchens, some are outside in forests, and others can come from things that use electricity.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C71F1-1ED8-6AA3-D78A-15039225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40" y="827114"/>
            <a:ext cx="4972050" cy="49339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037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7453560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Fire Extinguishing Methods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How We Stop Fires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"We can stop fires in different ways! We can use water, a fire extinguisher, or even a blanket for small fires."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940F8-1682-FC85-011C-C5E43CBF7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33" y="1357956"/>
            <a:ext cx="5000625" cy="49815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31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Fire Causes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How Do Fires Start?	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"Fires can start when someone plays with matches, or if a stove or candle is left alone. That’s why we need to be careful!"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E3130-B022-03A2-EA57-8DE9A1E1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572" y="1149024"/>
            <a:ext cx="5000625" cy="49911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742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Safety Elements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Things That Keep Us Safe!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"There are special helpers in buildings that keep us safe, like fire doors, sprinklers, and alarms!"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8E85B-CD38-346F-2510-A0DA307A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54" y="1087099"/>
            <a:ext cx="4728839" cy="468380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2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Smoke Alarms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</a:t>
            </a:r>
            <a: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 Smoke Alarm?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 smoke alarm makes a loud sound if there’s smoke. This sound helps us know when to get out safely!"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F8219-547C-D3C5-986A-AFA038A46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43" y="938212"/>
            <a:ext cx="4933950" cy="498157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921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Fire Extinguisher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10" y="1959420"/>
            <a:ext cx="6069052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Meet the Fire Extinguisher!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"A fire extinguisher is a special tool that sprays foam or water to put out a fire."</a:t>
            </a:r>
          </a:p>
        </p:txBody>
      </p:sp>
      <p:pic>
        <p:nvPicPr>
          <p:cNvPr id="3" name="Picture 2" descr="A cartoon of a fire extinguisher&#10;&#10;Description automatically generated">
            <a:extLst>
              <a:ext uri="{FF2B5EF4-FFF2-40B4-BE49-F238E27FC236}">
                <a16:creationId xmlns:a16="http://schemas.microsoft.com/office/drawing/2014/main" id="{176DAD03-9383-7014-9E01-20981AA4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61" y="898584"/>
            <a:ext cx="5060832" cy="50608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80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6C23E0E2-9698-DC8C-64B3-AB6D5028C45D}"/>
              </a:ext>
            </a:extLst>
          </p:cNvPr>
          <p:cNvSpPr txBox="1">
            <a:spLocks/>
          </p:cNvSpPr>
          <p:nvPr/>
        </p:nvSpPr>
        <p:spPr>
          <a:xfrm>
            <a:off x="521207" y="717876"/>
            <a:ext cx="6877119" cy="64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PASS Method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276391DB-460A-9447-BE19-BB4256923DA1}"/>
              </a:ext>
            </a:extLst>
          </p:cNvPr>
          <p:cNvSpPr txBox="1">
            <a:spLocks/>
          </p:cNvSpPr>
          <p:nvPr/>
        </p:nvSpPr>
        <p:spPr>
          <a:xfrm>
            <a:off x="541609" y="1419776"/>
            <a:ext cx="8512449" cy="4180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TITLE: How to Use a Fire Extinguisher – PASS!</a:t>
            </a:r>
          </a:p>
          <a:p>
            <a:pPr marL="0" lvl="0" indent="0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 – Pull, </a:t>
            </a:r>
          </a:p>
          <a:p>
            <a:pPr marL="0" lvl="0" indent="0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– Aim, </a:t>
            </a:r>
          </a:p>
          <a:p>
            <a:pPr marL="0" lvl="0" indent="0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 – Squeeze,</a:t>
            </a:r>
          </a:p>
          <a:p>
            <a:pPr marL="0" lvl="0" indent="0">
              <a:lnSpc>
                <a:spcPct val="110000"/>
              </a:lnSpc>
              <a:spcAft>
                <a:spcPts val="600"/>
              </a:spcAft>
              <a:buNone/>
              <a:defRPr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 – Sweep!</a:t>
            </a:r>
          </a:p>
        </p:txBody>
      </p:sp>
      <p:pic>
        <p:nvPicPr>
          <p:cNvPr id="3" name="Picture 2" descr="A collage of images of a fire extinguisher&#10;&#10;Description automatically generated">
            <a:extLst>
              <a:ext uri="{FF2B5EF4-FFF2-40B4-BE49-F238E27FC236}">
                <a16:creationId xmlns:a16="http://schemas.microsoft.com/office/drawing/2014/main" id="{227582BC-DE74-F133-2B85-DA1305693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66" y="2400079"/>
            <a:ext cx="7306546" cy="374004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74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383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Dewangan</dc:creator>
  <cp:lastModifiedBy>Rahul Dewangan</cp:lastModifiedBy>
  <cp:revision>1</cp:revision>
  <dcterms:created xsi:type="dcterms:W3CDTF">2024-10-25T18:25:56Z</dcterms:created>
  <dcterms:modified xsi:type="dcterms:W3CDTF">2024-10-25T19:29:44Z</dcterms:modified>
</cp:coreProperties>
</file>